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KW" smtClean="0"/>
              <a:t>الملكية الفكرية لهذه المادة محفوظة للمدرب ، ليست للبيع إنما للعرض والتعلم</a:t>
            </a:r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85E164-B636-4960-983F-AF75F64CD241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KW" smtClean="0"/>
              <a:t>الملكية الفكرية لهذه المادة محفوظة للمدرب ، ليست للبيع إنما للعرض والتعلم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C12CFA-700C-4281-B016-36C257BE27B8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12CFA-700C-4281-B016-36C257BE27B8}" type="slidenum">
              <a:rPr lang="ar-KW" smtClean="0"/>
              <a:t>1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KW" smtClean="0"/>
              <a:t>الملكية الفكرية لهذه المادة محفوظة للمدرب ، ليست للبيع إنما للعرض والتعلم</a:t>
            </a:r>
            <a:endParaRPr 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9F8B-4B45-4A0C-91C4-7E64D1CA16FC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2000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ar-KW" sz="2400" dirty="0" smtClean="0"/>
          </a:p>
          <a:p>
            <a:r>
              <a:rPr lang="ar-KW" sz="2400" dirty="0" smtClean="0"/>
              <a:t>إعداد طلال المغربي </a:t>
            </a:r>
          </a:p>
          <a:p>
            <a:r>
              <a:rPr lang="ar-KW" sz="2400" dirty="0" smtClean="0"/>
              <a:t>مدرب معتمد لدى إيلاف ترين </a:t>
            </a:r>
          </a:p>
          <a:p>
            <a:r>
              <a:rPr lang="ar-KW" sz="2400" dirty="0" smtClean="0"/>
              <a:t>مدرب ”ممارس“ معتمد لدى المركز الكندي العالمي</a:t>
            </a:r>
          </a:p>
          <a:p>
            <a:r>
              <a:rPr lang="ar-KW" sz="2400" dirty="0" smtClean="0"/>
              <a:t>أخصائي مواد تدريب لدى المركز العالمي للاستثمار البشري</a:t>
            </a:r>
          </a:p>
          <a:p>
            <a:endParaRPr lang="ar-KW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سنحلق من خلال هذه النشرة في عالم التدريب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إعداد المعينات البصرية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en-US" b="1" u="sng" dirty="0" smtClean="0"/>
              <a:t>Visual aids </a:t>
            </a:r>
            <a:r>
              <a:rPr lang="ar-KW" b="1" u="sng" dirty="0" smtClean="0"/>
              <a:t> </a:t>
            </a:r>
            <a:endParaRPr lang="ar-KW" b="1" u="sng" dirty="0"/>
          </a:p>
        </p:txBody>
      </p:sp>
      <p:pic>
        <p:nvPicPr>
          <p:cNvPr id="8" name="Content Placeholder 7" descr="image (5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71612"/>
            <a:ext cx="4038600" cy="457203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2</a:t>
            </a:fld>
            <a:endParaRPr lang="ar-KW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استفد من تجارب زملائك ومن سبقوك في إعداد المعينات البصرية.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فهذا من شأنه أن يقلل الأخطاء لديكم</a:t>
            </a:r>
            <a:endParaRPr lang="ar-KW" dirty="0"/>
          </a:p>
        </p:txBody>
      </p:sp>
      <p:pic>
        <p:nvPicPr>
          <p:cNvPr id="8" name="Content Placeholder 7" descr="imag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3</a:t>
            </a:fld>
            <a:endParaRPr lang="ar-K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  حضر الأدوات المستخدمة لإعداد المعينات البصرية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sz="2400" b="1" dirty="0" smtClean="0"/>
              <a:t>كاميرا فوتوغراف </a:t>
            </a:r>
          </a:p>
          <a:p>
            <a:pPr algn="ctr">
              <a:buNone/>
            </a:pPr>
            <a:r>
              <a:rPr lang="ar-KW" sz="2400" b="1" dirty="0" smtClean="0"/>
              <a:t>كاميرا فيديو </a:t>
            </a:r>
          </a:p>
          <a:p>
            <a:pPr algn="ctr">
              <a:buNone/>
            </a:pPr>
            <a:r>
              <a:rPr lang="ar-KW" sz="2400" b="1" dirty="0" smtClean="0"/>
              <a:t>قائم لتثبيت الكاميرا</a:t>
            </a:r>
          </a:p>
          <a:p>
            <a:pPr algn="ctr">
              <a:buNone/>
            </a:pPr>
            <a:r>
              <a:rPr lang="ar-KW" sz="2400" b="1" dirty="0" smtClean="0"/>
              <a:t>إضاءة </a:t>
            </a:r>
          </a:p>
          <a:p>
            <a:pPr algn="ctr">
              <a:buNone/>
            </a:pPr>
            <a:r>
              <a:rPr lang="ar-KW" sz="2400" b="1" dirty="0" smtClean="0"/>
              <a:t>خلفية </a:t>
            </a:r>
            <a:endParaRPr lang="ar-KW" sz="2400" b="1" dirty="0"/>
          </a:p>
        </p:txBody>
      </p:sp>
      <p:pic>
        <p:nvPicPr>
          <p:cNvPr id="8" name="Content Placeholder 7" descr="image (1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4</a:t>
            </a:fld>
            <a:endParaRPr lang="ar-K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قم بضبط الإرتفاع اللازم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تأكد من مناسبة العدسة للمسافة الفاصلة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وذلك قبل البدء</a:t>
            </a:r>
            <a:endParaRPr lang="ar-KW" dirty="0"/>
          </a:p>
        </p:txBody>
      </p:sp>
      <p:pic>
        <p:nvPicPr>
          <p:cNvPr id="8" name="Content Placeholder 7" descr="image (2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5</a:t>
            </a:fld>
            <a:endParaRPr lang="ar-K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اختبر الإضاءة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الألوان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الظلال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قبل البدء..</a:t>
            </a:r>
            <a:endParaRPr lang="ar-KW" dirty="0"/>
          </a:p>
        </p:txBody>
      </p:sp>
      <p:pic>
        <p:nvPicPr>
          <p:cNvPr id="8" name="Content Placeholder 7" descr="image (3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6</a:t>
            </a:fld>
            <a:endParaRPr lang="ar-KW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قم بعمل ما يلزم من تعديلات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يجب أن لا يظهر ظلال 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كما ويجب أن يكون الموضوع واضح بعد ذلك</a:t>
            </a:r>
          </a:p>
          <a:p>
            <a:pPr algn="ctr">
              <a:buNone/>
            </a:pPr>
            <a:endParaRPr lang="ar-KW" dirty="0"/>
          </a:p>
          <a:p>
            <a:pPr algn="ctr">
              <a:buNone/>
            </a:pPr>
            <a:r>
              <a:rPr lang="ar-KW" dirty="0" smtClean="0"/>
              <a:t>استمتع بعملك!</a:t>
            </a:r>
            <a:endParaRPr lang="ar-KW" dirty="0"/>
          </a:p>
        </p:txBody>
      </p:sp>
      <p:pic>
        <p:nvPicPr>
          <p:cNvPr id="8" name="Content Placeholder 7" descr="image (4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7</a:t>
            </a:fld>
            <a:endParaRPr lang="ar-KW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نشرة الكترونية – إعداد المعينات البصرية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ar-KW" dirty="0" smtClean="0"/>
          </a:p>
          <a:p>
            <a:pPr algn="ctr">
              <a:buNone/>
            </a:pPr>
            <a:r>
              <a:rPr lang="ar-KW" dirty="0" smtClean="0"/>
              <a:t>شكرا لمتابعكتم أرحب باستفساراتكم وأسئلتكم عبر</a:t>
            </a:r>
          </a:p>
          <a:p>
            <a:pPr algn="ctr">
              <a:buNone/>
            </a:pPr>
            <a:r>
              <a:rPr lang="en-US" dirty="0" smtClean="0"/>
              <a:t>www.facebook.com/traincer</a:t>
            </a:r>
          </a:p>
          <a:p>
            <a:pPr algn="ctr">
              <a:buNone/>
            </a:pPr>
            <a:r>
              <a:rPr lang="en-US" dirty="0" smtClean="0"/>
              <a:t>Twitter @talaljassim </a:t>
            </a:r>
          </a:p>
          <a:p>
            <a:pPr algn="ctr">
              <a:buNone/>
            </a:pPr>
            <a:r>
              <a:rPr lang="en-US" dirty="0" smtClean="0"/>
              <a:t>http://ask.fm/TalalJassim</a:t>
            </a:r>
          </a:p>
          <a:p>
            <a:pPr algn="ctr">
              <a:buNone/>
            </a:pPr>
            <a:r>
              <a:rPr lang="en-US" dirty="0" smtClean="0"/>
              <a:t>www.illaftrain.co.uk/trainertalal </a:t>
            </a:r>
            <a:endParaRPr lang="ar-K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KW" smtClean="0"/>
              <a:t>2013-02</a:t>
            </a:r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الملكية الفكرية للمادة محفوظة للمدرب ، يسمح باستخدامها للتعلم المجاني</a:t>
            </a:r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9F8B-4B45-4A0C-91C4-7E64D1CA16FC}" type="slidenum">
              <a:rPr lang="ar-KW" smtClean="0"/>
              <a:t>8</a:t>
            </a:fld>
            <a:endParaRPr lang="ar-K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286</Words>
  <Application>Microsoft Office PowerPoint</Application>
  <PresentationFormat>On-screen Show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  <vt:lpstr>نشرة الكترونية – إعداد المعينات البصرية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نشرة الكترونية – إعداد المعينات البصرية</dc:title>
  <dc:creator>Packard Bell</dc:creator>
  <cp:lastModifiedBy>Packard Bell</cp:lastModifiedBy>
  <cp:revision>3</cp:revision>
  <dcterms:created xsi:type="dcterms:W3CDTF">2013-02-26T11:11:57Z</dcterms:created>
  <dcterms:modified xsi:type="dcterms:W3CDTF">2013-02-26T11:40:30Z</dcterms:modified>
</cp:coreProperties>
</file>